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DA2C-DBCC-42EE-9F6F-BBED0360EE60}" type="datetimeFigureOut">
              <a:rPr lang="nb-NO" smtClean="0"/>
              <a:t>10.10.2022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DFF0-2645-424B-BED0-25DD790ED61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4742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DA2C-DBCC-42EE-9F6F-BBED0360EE60}" type="datetimeFigureOut">
              <a:rPr lang="nb-NO" smtClean="0"/>
              <a:t>10.10.2022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DFF0-2645-424B-BED0-25DD790ED61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3011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DA2C-DBCC-42EE-9F6F-BBED0360EE60}" type="datetimeFigureOut">
              <a:rPr lang="nb-NO" smtClean="0"/>
              <a:t>10.10.2022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DFF0-2645-424B-BED0-25DD790ED61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591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DA2C-DBCC-42EE-9F6F-BBED0360EE60}" type="datetimeFigureOut">
              <a:rPr lang="nb-NO" smtClean="0"/>
              <a:t>10.10.2022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DFF0-2645-424B-BED0-25DD790ED61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625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DA2C-DBCC-42EE-9F6F-BBED0360EE60}" type="datetimeFigureOut">
              <a:rPr lang="nb-NO" smtClean="0"/>
              <a:t>10.10.2022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DFF0-2645-424B-BED0-25DD790ED61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007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DA2C-DBCC-42EE-9F6F-BBED0360EE60}" type="datetimeFigureOut">
              <a:rPr lang="nb-NO" smtClean="0"/>
              <a:t>10.10.2022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DFF0-2645-424B-BED0-25DD790ED61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071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DA2C-DBCC-42EE-9F6F-BBED0360EE60}" type="datetimeFigureOut">
              <a:rPr lang="nb-NO" smtClean="0"/>
              <a:t>10.10.2022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DFF0-2645-424B-BED0-25DD790ED61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426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DA2C-DBCC-42EE-9F6F-BBED0360EE60}" type="datetimeFigureOut">
              <a:rPr lang="nb-NO" smtClean="0"/>
              <a:t>10.10.2022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DFF0-2645-424B-BED0-25DD790ED61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8669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DA2C-DBCC-42EE-9F6F-BBED0360EE60}" type="datetimeFigureOut">
              <a:rPr lang="nb-NO" smtClean="0"/>
              <a:t>10.10.2022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DFF0-2645-424B-BED0-25DD790ED61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3350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DA2C-DBCC-42EE-9F6F-BBED0360EE60}" type="datetimeFigureOut">
              <a:rPr lang="nb-NO" smtClean="0"/>
              <a:t>10.10.2022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DFF0-2645-424B-BED0-25DD790ED61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95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DA2C-DBCC-42EE-9F6F-BBED0360EE60}" type="datetimeFigureOut">
              <a:rPr lang="nb-NO" smtClean="0"/>
              <a:t>10.10.2022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DFF0-2645-424B-BED0-25DD790ED61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16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DDA2C-DBCC-42EE-9F6F-BBED0360EE60}" type="datetimeFigureOut">
              <a:rPr lang="nb-NO" smtClean="0"/>
              <a:t>10.10.2022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ADFF0-2645-424B-BED0-25DD790ED61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031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IL </a:t>
            </a:r>
            <a:r>
              <a:rPr lang="nb-NO" dirty="0" err="1" smtClean="0"/>
              <a:t>Bever`n</a:t>
            </a:r>
            <a:r>
              <a:rPr lang="nb-NO" dirty="0" smtClean="0"/>
              <a:t> langrenn 2022-23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 </a:t>
            </a:r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645024"/>
            <a:ext cx="32099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1745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Bever`n</a:t>
            </a:r>
            <a:r>
              <a:rPr lang="nb-NO" dirty="0" smtClean="0"/>
              <a:t> tøy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Christel Næss Østby koordinerer dette. </a:t>
            </a:r>
          </a:p>
          <a:p>
            <a:r>
              <a:rPr lang="nb-NO" dirty="0" err="1" smtClean="0"/>
              <a:t>Trimtex</a:t>
            </a:r>
            <a:r>
              <a:rPr lang="nb-NO" dirty="0" smtClean="0"/>
              <a:t> er leverandør, har vært bra tøy hittil! </a:t>
            </a:r>
          </a:p>
          <a:p>
            <a:r>
              <a:rPr lang="nb-NO" dirty="0" smtClean="0"/>
              <a:t>Også ofte mulig å kjøpe brukt tøy og brukte ski (</a:t>
            </a:r>
            <a:r>
              <a:rPr lang="nb-NO" dirty="0" err="1" smtClean="0"/>
              <a:t>f.eks</a:t>
            </a:r>
            <a:r>
              <a:rPr lang="nb-NO" dirty="0" smtClean="0"/>
              <a:t> på </a:t>
            </a:r>
            <a:r>
              <a:rPr lang="nb-NO" smtClean="0"/>
              <a:t>Aron skimarked)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56162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Klubbkultur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Legger vekt på lek og moro, og formidle skiglede og treningsglede!</a:t>
            </a:r>
          </a:p>
          <a:p>
            <a:r>
              <a:rPr lang="nb-NO" dirty="0" smtClean="0"/>
              <a:t>Målet er å få mange til å </a:t>
            </a:r>
            <a:r>
              <a:rPr lang="nb-NO" i="1" dirty="0" smtClean="0"/>
              <a:t>fortsette</a:t>
            </a:r>
            <a:r>
              <a:rPr lang="nb-NO" dirty="0" smtClean="0"/>
              <a:t> </a:t>
            </a:r>
            <a:r>
              <a:rPr lang="nb-NO" dirty="0"/>
              <a:t>å</a:t>
            </a:r>
            <a:r>
              <a:rPr lang="nb-NO" dirty="0" smtClean="0"/>
              <a:t> gå på ski</a:t>
            </a:r>
          </a:p>
          <a:p>
            <a:r>
              <a:rPr lang="nb-NO" dirty="0" smtClean="0"/>
              <a:t>Samtidig har det kommet flere gode løpere med gode holdninger fra IL </a:t>
            </a:r>
            <a:r>
              <a:rPr lang="nb-NO" dirty="0" err="1" smtClean="0"/>
              <a:t>Bever`n</a:t>
            </a:r>
            <a:r>
              <a:rPr lang="nb-NO" dirty="0" smtClean="0"/>
              <a:t>.</a:t>
            </a:r>
          </a:p>
          <a:p>
            <a:r>
              <a:rPr lang="nb-NO" dirty="0" smtClean="0"/>
              <a:t>Vi trener i utgangspunktet skøyting, men passer på å få noen klassiskøkter når forholdene ligger til rette. Følg med på F-book!</a:t>
            </a:r>
          </a:p>
        </p:txBody>
      </p:sp>
    </p:spTree>
    <p:extLst>
      <p:ext uri="{BB962C8B-B14F-4D97-AF65-F5344CB8AC3E}">
        <p14:creationId xmlns:p14="http://schemas.microsoft.com/office/powerpoint/2010/main" val="3912204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Treningsgrupper, trenere og tider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6-8 år gruppa: </a:t>
            </a:r>
            <a:r>
              <a:rPr lang="nb-NO" dirty="0" err="1" smtClean="0"/>
              <a:t>Kl</a:t>
            </a:r>
            <a:r>
              <a:rPr lang="nb-NO" dirty="0" smtClean="0"/>
              <a:t> 18 - 19. Hauk Olav Holmen og Max </a:t>
            </a:r>
            <a:r>
              <a:rPr lang="nb-NO" dirty="0" err="1" smtClean="0"/>
              <a:t>Bahr</a:t>
            </a:r>
            <a:r>
              <a:rPr lang="nb-NO" dirty="0" smtClean="0"/>
              <a:t> er hovedtrenere, med Helene Klevstad som hjelpetrener. Oppmøte i start av </a:t>
            </a:r>
            <a:r>
              <a:rPr lang="nb-NO" dirty="0" err="1" smtClean="0"/>
              <a:t>lysløpa</a:t>
            </a:r>
            <a:r>
              <a:rPr lang="nb-NO" dirty="0" smtClean="0"/>
              <a:t> ved lokalet. </a:t>
            </a:r>
          </a:p>
          <a:p>
            <a:r>
              <a:rPr lang="nb-NO" dirty="0" smtClean="0"/>
              <a:t>9-10 år gruppa: 18 -19.15.Birger Østby er hovedtrener, med Amalie M. Skovlyst og Marte Eger. </a:t>
            </a:r>
            <a:r>
              <a:rPr lang="nb-NO" dirty="0" err="1" smtClean="0"/>
              <a:t>Ca</a:t>
            </a:r>
            <a:r>
              <a:rPr lang="nb-NO" dirty="0" smtClean="0"/>
              <a:t> 20 stk. Oppmøte ved </a:t>
            </a:r>
            <a:r>
              <a:rPr lang="nb-NO" dirty="0" err="1" smtClean="0"/>
              <a:t>skibrua</a:t>
            </a:r>
            <a:r>
              <a:rPr lang="nb-NO" dirty="0" smtClean="0"/>
              <a:t>. </a:t>
            </a:r>
          </a:p>
          <a:p>
            <a:r>
              <a:rPr lang="nb-NO" dirty="0" smtClean="0"/>
              <a:t>11-12 år gruppa: 18 - 19.15. Arne Bergan er hovedtrener, med Arne Biseth og Jan Olav Bergan. </a:t>
            </a:r>
            <a:r>
              <a:rPr lang="nb-NO" dirty="0" err="1" smtClean="0"/>
              <a:t>Ca</a:t>
            </a:r>
            <a:r>
              <a:rPr lang="nb-NO" dirty="0" smtClean="0"/>
              <a:t> 20 stk. Oppmøte ved skiskytterbanen. </a:t>
            </a:r>
          </a:p>
          <a:p>
            <a:r>
              <a:rPr lang="nb-NO" dirty="0" smtClean="0"/>
              <a:t>13-14-15 år gruppa: 18 - 19.30. Borgar Skjelbred, med Kaia Aamodt. </a:t>
            </a:r>
            <a:r>
              <a:rPr lang="nb-NO" dirty="0" err="1" smtClean="0"/>
              <a:t>Ca</a:t>
            </a:r>
            <a:r>
              <a:rPr lang="nb-NO" dirty="0" smtClean="0"/>
              <a:t> 10 stk. Oppmøte ved basketballbanen.</a:t>
            </a:r>
          </a:p>
          <a:p>
            <a:r>
              <a:rPr lang="nb-NO" dirty="0" smtClean="0"/>
              <a:t>15+: Espen Røste er trener. Torsdag 18 - 19.30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96254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Aktiviteter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Samling på Bardøla 18- 20.november er et høydepunkt! Sosialt med store hytter og de første økter på snø ( har som regel slått til).  </a:t>
            </a:r>
          </a:p>
          <a:p>
            <a:r>
              <a:rPr lang="nb-NO" dirty="0" smtClean="0"/>
              <a:t>Karusell-renn i februar. </a:t>
            </a:r>
          </a:p>
          <a:p>
            <a:r>
              <a:rPr lang="nb-NO" dirty="0" smtClean="0"/>
              <a:t>Terrengløp mandag 24.10 med kveldsmat i Beverlokalet etterpå.</a:t>
            </a:r>
          </a:p>
          <a:p>
            <a:r>
              <a:rPr lang="nb-NO" dirty="0" smtClean="0"/>
              <a:t>I tillegg blir det andre, lokal løp (Kongsberg skifestival, Sparebank 1 karusell, Eikerløp mm) </a:t>
            </a:r>
          </a:p>
        </p:txBody>
      </p:sp>
    </p:spTree>
    <p:extLst>
      <p:ext uri="{BB962C8B-B14F-4D97-AF65-F5344CB8AC3E}">
        <p14:creationId xmlns:p14="http://schemas.microsoft.com/office/powerpoint/2010/main" val="3594497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Foreldres rolle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err="1" smtClean="0"/>
              <a:t>Bever`n</a:t>
            </a:r>
            <a:r>
              <a:rPr lang="nb-NO" dirty="0" smtClean="0"/>
              <a:t> har ikke dugnad for å skaffe penger, men er ikke en «skiskole». Vi trenger innsats fra alle de voksne for å arrangere årets karusellrenn, drive klubben og lage sosiale aktiviteter.</a:t>
            </a:r>
          </a:p>
          <a:p>
            <a:r>
              <a:rPr lang="nb-NO" dirty="0" smtClean="0"/>
              <a:t>Barn i 6-8 års gruppa må ha en foreldre tilstede under treningen. </a:t>
            </a:r>
          </a:p>
          <a:p>
            <a:r>
              <a:rPr lang="nb-NO" dirty="0" smtClean="0"/>
              <a:t>Mannskapsliste </a:t>
            </a:r>
            <a:r>
              <a:rPr lang="nb-NO" dirty="0"/>
              <a:t>IL </a:t>
            </a:r>
            <a:r>
              <a:rPr lang="nb-NO" dirty="0" err="1" smtClean="0"/>
              <a:t>Bever`n</a:t>
            </a:r>
            <a:r>
              <a:rPr lang="nb-NO" dirty="0" smtClean="0"/>
              <a:t> 2021-22: https</a:t>
            </a:r>
            <a:r>
              <a:rPr lang="nb-NO" dirty="0"/>
              <a:t>://docs.google.com/spreadsheets/d/1k1psQjToQ3lwSaQ1XxHI9LhHEs8Siz8itR6lfleb2pA/edit#gid=0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75539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Karusellrenn oppgaver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b="1" dirty="0" smtClean="0"/>
              <a:t>Rennleder</a:t>
            </a:r>
          </a:p>
          <a:p>
            <a:r>
              <a:rPr lang="nb-NO" b="1" dirty="0" smtClean="0"/>
              <a:t>Speaker</a:t>
            </a:r>
          </a:p>
          <a:p>
            <a:r>
              <a:rPr lang="nb-NO" b="1" dirty="0" smtClean="0"/>
              <a:t>Rennkontor</a:t>
            </a:r>
            <a:endParaRPr lang="nb-NO" dirty="0" smtClean="0"/>
          </a:p>
          <a:p>
            <a:r>
              <a:rPr lang="nb-NO" b="1" dirty="0" smtClean="0"/>
              <a:t>Tidtaking </a:t>
            </a:r>
            <a:r>
              <a:rPr lang="nb-NO" b="1" dirty="0"/>
              <a:t>og </a:t>
            </a:r>
            <a:r>
              <a:rPr lang="nb-NO" b="1" dirty="0" smtClean="0"/>
              <a:t>resultatservice</a:t>
            </a:r>
          </a:p>
          <a:p>
            <a:r>
              <a:rPr lang="nb-NO" b="1" dirty="0" smtClean="0"/>
              <a:t>Start</a:t>
            </a:r>
          </a:p>
          <a:p>
            <a:r>
              <a:rPr lang="nb-NO" b="1" dirty="0"/>
              <a:t>Målgang </a:t>
            </a:r>
            <a:endParaRPr lang="nb-NO" b="1" dirty="0" smtClean="0"/>
          </a:p>
          <a:p>
            <a:r>
              <a:rPr lang="nb-NO" b="1" dirty="0" smtClean="0"/>
              <a:t>Parkering</a:t>
            </a:r>
          </a:p>
          <a:p>
            <a:r>
              <a:rPr lang="nb-NO" b="1" dirty="0" smtClean="0"/>
              <a:t>Løyper </a:t>
            </a:r>
          </a:p>
          <a:p>
            <a:r>
              <a:rPr lang="nb-NO" b="1" dirty="0" smtClean="0"/>
              <a:t>Kiosk</a:t>
            </a:r>
          </a:p>
          <a:p>
            <a:r>
              <a:rPr lang="nb-NO" b="1" dirty="0" smtClean="0"/>
              <a:t>- de to siste oppgavene er sannsynligvis mindre aktuelle i det løpet nok blir på Heistadmoen. </a:t>
            </a:r>
          </a:p>
          <a:p>
            <a:pPr marL="0" indent="0">
              <a:buNone/>
            </a:pPr>
            <a:endParaRPr lang="nb-NO" b="1" dirty="0" smtClean="0"/>
          </a:p>
        </p:txBody>
      </p:sp>
    </p:spTree>
    <p:extLst>
      <p:ext uri="{BB962C8B-B14F-4D97-AF65-F5344CB8AC3E}">
        <p14:creationId xmlns:p14="http://schemas.microsoft.com/office/powerpoint/2010/main" val="2301390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Ungdomstrenere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Ungdomstrenere avlaster foreldre betydelig som trenere, og er bra for barna og trenerne selv. De får erfaring / nødvendig praksis, lønn, dunjakke og attest for CV. </a:t>
            </a:r>
          </a:p>
          <a:p>
            <a:r>
              <a:rPr lang="nb-NO" smtClean="0"/>
              <a:t>Damien </a:t>
            </a:r>
            <a:r>
              <a:rPr lang="nb-NO" dirty="0" smtClean="0"/>
              <a:t>Renard fra idrettsfag ved Kongsberg videregående skole følger opp og hjelper hovedtrenerne.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19719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Kveldsmat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Hvem kan bidra i en kveldsmatgruppe? Vi har et flott lokale, og dette er et fint, sosialt lavterskel tiltak. </a:t>
            </a:r>
          </a:p>
          <a:p>
            <a:r>
              <a:rPr lang="nb-NO" dirty="0" smtClean="0"/>
              <a:t>Elin Øverby har erfaring og har tilbudt seg å lede dette. Vi har avtale med Rema, Elin handler som regel. </a:t>
            </a:r>
          </a:p>
          <a:p>
            <a:r>
              <a:rPr lang="nb-NO" dirty="0" smtClean="0"/>
              <a:t>Melding på F-book. Trenger </a:t>
            </a:r>
            <a:r>
              <a:rPr lang="nb-NO" dirty="0" err="1" smtClean="0"/>
              <a:t>ca</a:t>
            </a:r>
            <a:r>
              <a:rPr lang="nb-NO" dirty="0" smtClean="0"/>
              <a:t> 10 </a:t>
            </a:r>
            <a:r>
              <a:rPr lang="nb-NO" dirty="0" err="1" smtClean="0"/>
              <a:t>stk</a:t>
            </a:r>
            <a:r>
              <a:rPr lang="nb-NO" dirty="0" smtClean="0"/>
              <a:t> totalt, og 5-6 hver gang mens barna trener. Hyggelig, gjør noe med og for barna! 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54761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Alternativ ved lite snø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Dette er ikke avklart og vi håper det kommer snø!  </a:t>
            </a:r>
          </a:p>
          <a:p>
            <a:r>
              <a:rPr lang="nb-NO" dirty="0" smtClean="0"/>
              <a:t>Kan trene barmark frem til jul. </a:t>
            </a:r>
          </a:p>
          <a:p>
            <a:r>
              <a:rPr lang="nb-NO" dirty="0" smtClean="0"/>
              <a:t>Kan bruke Beverlokalet. </a:t>
            </a:r>
          </a:p>
          <a:p>
            <a:r>
              <a:rPr lang="nb-NO" dirty="0" err="1" smtClean="0"/>
              <a:t>Stevningsmogen</a:t>
            </a:r>
            <a:r>
              <a:rPr lang="nb-NO" dirty="0" smtClean="0"/>
              <a:t>, </a:t>
            </a:r>
            <a:r>
              <a:rPr lang="nb-NO" dirty="0" err="1" smtClean="0"/>
              <a:t>Funkelia</a:t>
            </a:r>
            <a:r>
              <a:rPr lang="nb-NO" dirty="0" smtClean="0"/>
              <a:t> og Heistadmoen kan være aktuelle, men ikke avklart. </a:t>
            </a:r>
          </a:p>
          <a:p>
            <a:r>
              <a:rPr lang="nb-NO" dirty="0" smtClean="0"/>
              <a:t>Godt samarbeid med Svene i skiskytingssammenheng, og noen trenere er på Team Kongsberg.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23483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553</Words>
  <Application>Microsoft Office PowerPoint</Application>
  <PresentationFormat>Skjermfremvisning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Office-tema</vt:lpstr>
      <vt:lpstr>IL Bever`n langrenn 2022-23</vt:lpstr>
      <vt:lpstr>Klubbkultur</vt:lpstr>
      <vt:lpstr>Treningsgrupper, trenere og tider</vt:lpstr>
      <vt:lpstr>Aktiviteter</vt:lpstr>
      <vt:lpstr>Foreldres rolle</vt:lpstr>
      <vt:lpstr>Karusellrenn oppgaver</vt:lpstr>
      <vt:lpstr>Ungdomstrenere</vt:lpstr>
      <vt:lpstr>Kveldsmat</vt:lpstr>
      <vt:lpstr>Alternativ ved lite snø</vt:lpstr>
      <vt:lpstr>Bever`n tøy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Bever`n langrenn `21-`22</dc:title>
  <dc:creator>Harald Bergan</dc:creator>
  <cp:lastModifiedBy>Harald Bergan</cp:lastModifiedBy>
  <cp:revision>20</cp:revision>
  <dcterms:created xsi:type="dcterms:W3CDTF">2021-10-10T15:39:04Z</dcterms:created>
  <dcterms:modified xsi:type="dcterms:W3CDTF">2022-10-10T15:14:37Z</dcterms:modified>
</cp:coreProperties>
</file>